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1" r:id="rId3"/>
    <p:sldId id="264" r:id="rId4"/>
    <p:sldId id="265" r:id="rId5"/>
    <p:sldId id="273" r:id="rId6"/>
    <p:sldId id="267" r:id="rId7"/>
    <p:sldId id="274" r:id="rId8"/>
    <p:sldId id="271" r:id="rId9"/>
    <p:sldId id="272" r:id="rId10"/>
    <p:sldId id="269" r:id="rId11"/>
    <p:sldId id="263" r:id="rId12"/>
    <p:sldId id="270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93" autoAdjust="0"/>
    <p:restoredTop sz="98765" autoAdjust="0"/>
  </p:normalViewPr>
  <p:slideViewPr>
    <p:cSldViewPr snapToGrid="0">
      <p:cViewPr varScale="1">
        <p:scale>
          <a:sx n="111" d="100"/>
          <a:sy n="111" d="100"/>
        </p:scale>
        <p:origin x="85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jpeg>
</file>

<file path=ppt/media/image10.png>
</file>

<file path=ppt/media/image12.png>
</file>

<file path=ppt/media/image13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263B09-052A-4EB2-9B5F-60BBAB5D743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40A86-E564-4498-89F1-4AD638C9C1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283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2608F-9939-999B-7E84-4B5E29A71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9FF7524-583D-042D-BCF7-1438D9A804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329717-2E22-B854-4604-DA0A40819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739A48-828A-E699-A49B-311CCD9F2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AEE4FD-0B0A-0DC8-89EC-E3E6162FA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2066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CC71BF-779F-A07C-41FF-AF9D3A9CC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0A65FF2-C903-8875-2ED1-1CCB571D65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8A883B3-84B4-8EF0-BC77-A1ADA18C3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F6CB6B-04E0-1030-07C5-25A08A46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848243-E8FB-F84E-87D7-80FC377D7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458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C98C2DB-B6B8-6114-B8CE-8CDE3E8482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384D618-1A8A-3AE6-F3FA-6B05EF7BE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5F06A2-DBA8-CDCA-4662-40F77CFE0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A19E67-9C2B-B416-0313-5AB467D5A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8594DA-EBF1-CDE5-5418-32356F298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6776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1CBB0E-4AEF-624E-8043-2DDB2FBB9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07E6BB-2D03-FA5D-5AA9-138ABD259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D977F0-8ECB-301F-B9B5-678A43E0D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EDF1450-FB59-8B1D-2E0F-54112DBE3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C0AA54-F38A-B928-91D2-46B1DFCD5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9309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B2A166-E675-F71F-110B-820548F9B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74A875-D35C-4DFA-B22A-6321F43E9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3FC42C-4322-8ADE-7D61-8383E9832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686EFAE-18D6-8C32-C89C-BA4EC725D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B72B6B-7ED5-7F99-D8E0-0F8F6E531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4802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66CB25-7DFD-E95A-DCB7-4917FE7EE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6D5FDA-5CC8-4466-91EC-19F7114C8E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A7CB4B8-C65E-3264-9D37-553AF6A4D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A044300-8D96-372B-5FF7-425454EA1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3725BF-7818-52A5-7F61-CEF59F4FA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999F37-2556-5E21-5139-0CD988A16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3665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58F55A-9065-2862-B697-A2C199ACE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021DDAC-77D6-DD9B-F590-94C349A415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0D89597-5731-C4BD-8C49-58F93D63ED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78D29F8-B463-A918-EAF7-50BD2838A9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09D53AA-DBC2-2119-DBB9-C64A595F15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5E03225-F1F3-C7C3-623B-3A8B8F992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BF8C7D5-4D76-CB04-5545-4B643F6FB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13510BD-EA12-00FD-F7E3-CB2161AE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825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516428-6880-1944-9E69-C551A6C6D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2CDE580-63ED-A10D-12B2-9EB3E3CEB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5E84739-2891-03D8-B995-DF540AB08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67E7ACF-358B-FEB3-A3AF-7C2A1CC46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0967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E9F7D6D-65DD-0D36-1337-0BB521678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DEB18D3-14F6-6263-606C-2390BD52C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AD3CC35-B023-7B8D-A5F3-A9D172FED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7832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7E7C71-12B4-98A1-0DEF-552BD82EA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EB4EE5-DB95-07E6-C268-D93198DE4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01D028C-C0AD-F1CA-A26C-EDD96C7B37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892F32-D829-F2C9-35F7-A6CDA687B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245ABFA-BBCF-936D-4B0F-78EDD4281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4719B0E-3044-FD52-D70B-136EB62F9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3082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7CAA1B-1467-4675-73F1-912A90703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74CCD7B-DE6E-D3C0-CA58-86C8586DC7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5D308D3-B354-597F-99E1-A99D4001A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485BD3-218D-BA6D-6A38-1463C1E3D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00E080F-7CFF-0BCB-619C-5CA0C4B45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144EF6-FAE4-4511-87DC-F1F7A51E5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5407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25A49C-A8AE-E47E-802E-4D0ED3CDD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0592C2-6879-CF38-1195-D1FA3C4D7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536D40-24ED-2530-A9EF-3F69C94007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9F5EDC-ABD6-4E18-B07F-DC3BDBE1628C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5E421F-9B7E-5E94-92C9-2E7A786694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8435D4-DFFE-171F-7B31-32199BBCF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35C6F5-865A-4192-BD25-82F7453DD2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66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5.png"/><Relationship Id="rId5" Type="http://schemas.openxmlformats.org/officeDocument/2006/relationships/image" Target="../media/image18.png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5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58048B4-3F65-4EB9-ABA8-099353BE870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AE2FDE4-8ECB-4D0B-B871-D4EE526064C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Изображение выглядит как рисунок, искусство, картина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FB2B9CF7-9313-EEC3-AE73-4113D795E97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7"/>
          <a:stretch/>
        </p:blipFill>
        <p:spPr>
          <a:xfrm>
            <a:off x="0" y="200968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338D7F-E3F3-C473-5A62-085A9D7299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0632" y="1619480"/>
            <a:ext cx="10530318" cy="1809518"/>
          </a:xfrm>
        </p:spPr>
        <p:txBody>
          <a:bodyPr anchor="b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dirty="0">
                <a:solidFill>
                  <a:schemeClr val="tx2"/>
                </a:solidFill>
              </a:rPr>
              <a:t>Проект группы игровых проектов </a:t>
            </a:r>
            <a:r>
              <a:rPr lang="ru-RU" dirty="0" smtClean="0">
                <a:solidFill>
                  <a:schemeClr val="tx2"/>
                </a:solidFill>
              </a:rPr>
              <a:t/>
            </a:r>
            <a:br>
              <a:rPr lang="ru-RU" dirty="0" smtClean="0">
                <a:solidFill>
                  <a:schemeClr val="tx2"/>
                </a:solidFill>
              </a:rPr>
            </a:br>
            <a:r>
              <a:rPr lang="en-US" b="1" dirty="0" smtClean="0">
                <a:solidFill>
                  <a:schemeClr val="tx2"/>
                </a:solidFill>
              </a:rPr>
              <a:t>Lifelong </a:t>
            </a:r>
            <a:r>
              <a:rPr lang="en-US" b="1" dirty="0">
                <a:solidFill>
                  <a:schemeClr val="tx2"/>
                </a:solidFill>
              </a:rPr>
              <a:t>dream</a:t>
            </a:r>
            <a:endParaRPr lang="ru-RU" b="1" dirty="0">
              <a:solidFill>
                <a:schemeClr val="tx2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70B42E3-1028-E9ED-D765-A93E4A44C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566" y="4067745"/>
            <a:ext cx="10973763" cy="1949813"/>
          </a:xfrm>
        </p:spPr>
        <p:txBody>
          <a:bodyPr anchor="t">
            <a:normAutofit fontScale="92500" lnSpcReduction="20000"/>
          </a:bodyPr>
          <a:lstStyle/>
          <a:p>
            <a:pPr algn="l"/>
            <a:r>
              <a:rPr lang="ru-RU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Участники проекта:</a:t>
            </a:r>
          </a:p>
          <a:p>
            <a:pPr algn="l"/>
            <a:r>
              <a:rPr lang="ru-RU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Денисов 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Дмитрий Павлович, Емельянов Кирилл </a:t>
            </a:r>
            <a:r>
              <a:rPr lang="ru-RU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Андреевич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Корниясов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Илья Вадимович, </a:t>
            </a:r>
            <a:r>
              <a:rPr lang="ru-R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Космылин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Михаил Андреевич, Лапин Сергей Витальевич, Лебедева Анастасия Сергеевна, Мартьянов Денис Андреевич, Никольский Алексей Александрович, </a:t>
            </a:r>
            <a:r>
              <a:rPr lang="ru-R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Парц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Дмитрий Геннадьевич, </a:t>
            </a:r>
            <a:r>
              <a:rPr lang="ru-R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Рынцева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Валерия Сергеевна, </a:t>
            </a:r>
            <a:r>
              <a:rPr lang="ru-R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Хисамутдинова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Амира </a:t>
            </a:r>
            <a:r>
              <a:rPr lang="ru-RU" sz="1800" dirty="0" err="1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Асхатовна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Эким Тимур </a:t>
            </a:r>
            <a:r>
              <a:rPr lang="ru-RU" sz="1800" dirty="0" err="1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Алиевич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Яновский 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Даниил Юрьевич, Калачева Алёна Алексеевна, </a:t>
            </a:r>
            <a:r>
              <a:rPr lang="ru-R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Кинёва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Дарья Александровна, Михайлов Родион </a:t>
            </a:r>
            <a:r>
              <a:rPr lang="ru-RU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Александрович, </a:t>
            </a:r>
            <a:r>
              <a:rPr lang="ru-R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Некрасова Анастасия Николаевна, Поверенная Валерия </a:t>
            </a:r>
            <a:r>
              <a:rPr lang="ru-RU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Григорьевна</a:t>
            </a:r>
          </a:p>
          <a:p>
            <a:pPr algn="just"/>
            <a:r>
              <a:rPr lang="ru-RU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к.э.н., доцент Соболь Т.С.</a:t>
            </a:r>
            <a:endParaRPr lang="ru-RU" sz="1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Straight Connector 20">
            <a:extLst>
              <a:ext uri="{FF2B5EF4-FFF2-40B4-BE49-F238E27FC236}">
                <a16:creationId xmlns:a16="http://schemas.microsoft.com/office/drawing/2014/main" id="{3BB22FAF-4B4F-40B1-97FF-67CD036C89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0441" y="6522756"/>
            <a:ext cx="10717187" cy="0"/>
          </a:xfrm>
          <a:prstGeom prst="line">
            <a:avLst/>
          </a:prstGeom>
          <a:ln w="12700" cap="sq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22">
            <a:extLst>
              <a:ext uri="{FF2B5EF4-FFF2-40B4-BE49-F238E27FC236}">
                <a16:creationId xmlns:a16="http://schemas.microsoft.com/office/drawing/2014/main" id="{18488D89-E3BB-4E60-BF44-5F0BE92E3F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829917" y="6400800"/>
            <a:ext cx="338328" cy="240175"/>
            <a:chOff x="4089400" y="933450"/>
            <a:chExt cx="338328" cy="341938"/>
          </a:xfrm>
        </p:grpSpPr>
        <p:cxnSp>
          <p:nvCxnSpPr>
            <p:cNvPr id="14" name="Straight Connector 23">
              <a:extLst>
                <a:ext uri="{FF2B5EF4-FFF2-40B4-BE49-F238E27FC236}">
                  <a16:creationId xmlns:a16="http://schemas.microsoft.com/office/drawing/2014/main" id="{98FA7B87-C151-46CF-9E07-DD4FD97175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24">
              <a:extLst>
                <a:ext uri="{FF2B5EF4-FFF2-40B4-BE49-F238E27FC236}">
                  <a16:creationId xmlns:a16="http://schemas.microsoft.com/office/drawing/2014/main" id="{E99EB480-500C-4A3E-BED3-513B88DB01E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0808" y="68687"/>
            <a:ext cx="5572125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3250" y="6381541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7768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806D13D-B719-6031-8397-34D9A9709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Объект 6" descr="Изображение выглядит как текст, Самоклеющийся листок, Прямоугольник, желтый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5EEE2430-5D1A-FCD0-9DC2-5A36E5293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4351"/>
          </a:xfrm>
        </p:spPr>
      </p:pic>
      <p:pic>
        <p:nvPicPr>
          <p:cNvPr id="11" name="Рисунок 10" descr="Изображение выглядит как текст, Самоклеющийся листок, желтый, Прямоугольник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320BAAAC-5567-FB41-D36C-7851A23E4D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0721" cy="6858000"/>
          </a:xfrm>
          <a:prstGeom prst="rect">
            <a:avLst/>
          </a:prstGeom>
        </p:spPr>
      </p:pic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1CDD0013-720C-C08A-437A-C3838293893B}"/>
              </a:ext>
            </a:extLst>
          </p:cNvPr>
          <p:cNvSpPr txBox="1">
            <a:spLocks/>
          </p:cNvSpPr>
          <p:nvPr/>
        </p:nvSpPr>
        <p:spPr>
          <a:xfrm>
            <a:off x="167334" y="160773"/>
            <a:ext cx="11211782" cy="783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tx2"/>
                </a:solidFill>
              </a:rPr>
              <a:t>Дорожная </a:t>
            </a:r>
            <a:r>
              <a:rPr lang="ru-RU" b="1" dirty="0" smtClean="0">
                <a:solidFill>
                  <a:schemeClr val="tx2"/>
                </a:solidFill>
              </a:rPr>
              <a:t>карта проекта</a:t>
            </a:r>
            <a:endParaRPr lang="ru-RU" b="1" dirty="0">
              <a:solidFill>
                <a:schemeClr val="tx2"/>
              </a:solidFill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123" y="6212760"/>
            <a:ext cx="12985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9394" y="482643"/>
            <a:ext cx="5289304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2859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1976C14C-1B2B-B8CD-EF74-B57FF784BB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5260115"/>
              </p:ext>
            </p:extLst>
          </p:nvPr>
        </p:nvGraphicFramePr>
        <p:xfrm>
          <a:off x="-142474" y="0"/>
          <a:ext cx="12334474" cy="694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5" r:id="rId3" imgW="27661340" imgH="15565211" progId="">
                  <p:embed/>
                </p:oleObj>
              </mc:Choice>
              <mc:Fallback>
                <p:oleObj r:id="rId3" imgW="27661340" imgH="15565211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42474" y="0"/>
                        <a:ext cx="12334474" cy="6940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F535A6-E46C-13DF-53DB-0DE84CDE02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93" y="934465"/>
            <a:ext cx="11897302" cy="5518678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91E984F-526E-F7DD-B7B0-DD544D974BD3}"/>
              </a:ext>
            </a:extLst>
          </p:cNvPr>
          <p:cNvSpPr txBox="1">
            <a:spLocks/>
          </p:cNvSpPr>
          <p:nvPr/>
        </p:nvSpPr>
        <p:spPr>
          <a:xfrm>
            <a:off x="120580" y="153060"/>
            <a:ext cx="5687367" cy="66056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tx2"/>
                </a:solidFill>
              </a:rPr>
              <a:t>Диаграмма </a:t>
            </a:r>
            <a:r>
              <a:rPr lang="ru-RU" b="1" dirty="0" err="1">
                <a:solidFill>
                  <a:schemeClr val="tx2"/>
                </a:solidFill>
              </a:rPr>
              <a:t>Ганта</a:t>
            </a:r>
            <a:endParaRPr lang="ru-RU" b="1" dirty="0">
              <a:solidFill>
                <a:schemeClr val="tx2"/>
              </a:solidFill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0220" y="6551141"/>
            <a:ext cx="12985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5722" y="437569"/>
            <a:ext cx="661307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4909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906FA74-C628-31BF-4862-3841B45C5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8BD51D1-9660-654F-766B-25306E57D530}"/>
              </a:ext>
            </a:extLst>
          </p:cNvPr>
          <p:cNvSpPr txBox="1">
            <a:spLocks/>
          </p:cNvSpPr>
          <p:nvPr/>
        </p:nvSpPr>
        <p:spPr>
          <a:xfrm>
            <a:off x="732568" y="1169982"/>
            <a:ext cx="11211782" cy="27363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8000" dirty="0">
                <a:solidFill>
                  <a:schemeClr val="tx2"/>
                </a:solidFill>
              </a:rPr>
              <a:t>Спасибо за </a:t>
            </a:r>
            <a:r>
              <a:rPr lang="ru-RU" sz="8000" dirty="0" smtClean="0">
                <a:solidFill>
                  <a:schemeClr val="tx2"/>
                </a:solidFill>
              </a:rPr>
              <a:t>внимание!</a:t>
            </a:r>
            <a:endParaRPr lang="ru-RU" sz="8000" dirty="0">
              <a:solidFill>
                <a:schemeClr val="tx2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74" y="341307"/>
            <a:ext cx="2590800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9687" y="6272597"/>
            <a:ext cx="12985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7222" y="827082"/>
            <a:ext cx="66865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42539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58048B4-3F65-4EB9-ABA8-099353BE870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E2FDE4-8ECB-4D0B-B871-D4EE526064C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 descr="Изображение выглядит как снимок экрана, текст, График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B6DA6593-880B-5ABC-AF67-F909BE3B18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3"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2C829D-3AF9-0476-77CC-A047DC16B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568" y="1169982"/>
            <a:ext cx="10530318" cy="27363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2"/>
                </a:solidFill>
              </a:rPr>
              <a:t>USP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BB22FAF-4B4F-40B1-97FF-67CD036C89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0441" y="6522756"/>
            <a:ext cx="10717187" cy="0"/>
          </a:xfrm>
          <a:prstGeom prst="line">
            <a:avLst/>
          </a:prstGeom>
          <a:ln w="12700" cap="sq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8488D89-E3BB-4E60-BF44-5F0BE92E3F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829917" y="6400800"/>
            <a:ext cx="338328" cy="240175"/>
            <a:chOff x="4089400" y="933450"/>
            <a:chExt cx="338328" cy="341938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8FA7B87-C151-46CF-9E07-DD4FD97175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9EB480-500C-4A3E-BED3-513B88DB01E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123" y="6336175"/>
            <a:ext cx="12985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75" y="112276"/>
            <a:ext cx="2590800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2306" y="526613"/>
            <a:ext cx="6688138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4663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0F6D742-5E27-4770-815C-34A8054FD85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8A981E-6C01-464B-9B2A-810AFEC27C6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 descr="Изображение выглядит как зарисовка, рисунок, Штриховая графика, штриховой рисунок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5DCD2B38-7616-76A4-7B20-1AD7004C5D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035DA5-94C1-5515-ED64-F747CAF22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170432"/>
            <a:ext cx="10533888" cy="1000012"/>
          </a:xfrm>
        </p:spPr>
        <p:txBody>
          <a:bodyPr anchor="b">
            <a:normAutofit fontScale="90000"/>
          </a:bodyPr>
          <a:lstStyle/>
          <a:p>
            <a:r>
              <a:rPr lang="ru-RU" sz="8000" dirty="0">
                <a:solidFill>
                  <a:schemeClr val="tx2"/>
                </a:solidFill>
              </a:rPr>
              <a:t>Актуальность проекта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CA85AE-2819-660C-F5A6-32F42480A0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360" y="2310618"/>
            <a:ext cx="10515600" cy="204260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ru-RU" sz="1800" dirty="0">
                <a:solidFill>
                  <a:schemeClr val="tx2"/>
                </a:solidFill>
              </a:rPr>
              <a:t>Основные критерии актуальности нашего проекта:</a:t>
            </a:r>
          </a:p>
          <a:p>
            <a:r>
              <a:rPr lang="ru-RU" sz="1800" dirty="0">
                <a:solidFill>
                  <a:schemeClr val="tx2"/>
                </a:solidFill>
              </a:rPr>
              <a:t>Практическая значимость для образовательного процесса</a:t>
            </a:r>
          </a:p>
          <a:p>
            <a:r>
              <a:rPr lang="ru-RU" sz="1800" dirty="0">
                <a:solidFill>
                  <a:schemeClr val="tx2"/>
                </a:solidFill>
              </a:rPr>
              <a:t>Подготовка профессиональной деятельности</a:t>
            </a:r>
          </a:p>
          <a:p>
            <a:r>
              <a:rPr lang="ru-RU" sz="1800" dirty="0">
                <a:solidFill>
                  <a:schemeClr val="tx2"/>
                </a:solidFill>
              </a:rPr>
              <a:t>Приобретение реального опыта работы</a:t>
            </a:r>
            <a:endParaRPr lang="en-US" sz="1800" dirty="0">
              <a:solidFill>
                <a:schemeClr val="tx2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B105340-22AC-40E0-8167-915C9267AF3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0441" y="6522756"/>
            <a:ext cx="10717187" cy="0"/>
          </a:xfrm>
          <a:prstGeom prst="line">
            <a:avLst/>
          </a:prstGeom>
          <a:ln w="12700" cap="sq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A7CA12E-1C57-4ACE-A7E7-D354C3A86F9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829917" y="6400800"/>
            <a:ext cx="338328" cy="240175"/>
            <a:chOff x="4089400" y="933450"/>
            <a:chExt cx="338328" cy="341938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1BC7BA3-237F-487F-9ED7-B4FA6FFEF76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EF731D-772B-4739-912F-450E4BB212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0268" y="6336175"/>
            <a:ext cx="12985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061" y="172566"/>
            <a:ext cx="2590800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127" y="670273"/>
            <a:ext cx="66865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7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0F6D742-5E27-4770-815C-34A8054FD85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8A981E-6C01-464B-9B2A-810AFEC27C6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 descr="Изображение выглядит как мультфильм, фантастика, аниме, Вымышленный персонаж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D1BDE114-B03E-CC4C-13E1-458BF8FE73A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29" b="111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60199F-9FBC-1246-53F0-8FA743B69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170432"/>
            <a:ext cx="10533888" cy="1522526"/>
          </a:xfrm>
        </p:spPr>
        <p:txBody>
          <a:bodyPr anchor="b">
            <a:normAutofit/>
          </a:bodyPr>
          <a:lstStyle/>
          <a:p>
            <a:r>
              <a:rPr lang="ru-RU" sz="8000" dirty="0">
                <a:solidFill>
                  <a:schemeClr val="tx2"/>
                </a:solidFill>
              </a:rPr>
              <a:t>Проблематика проекта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CAA43A-BD5F-047F-BCE6-8DFB3D3DA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57" y="2973810"/>
            <a:ext cx="10515600" cy="204260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ru-RU" sz="1800" dirty="0">
                <a:solidFill>
                  <a:schemeClr val="tx2"/>
                </a:solidFill>
              </a:rPr>
              <a:t>Наиболее значимыми проблемами являются:</a:t>
            </a:r>
          </a:p>
          <a:p>
            <a:r>
              <a:rPr lang="ru-RU" sz="1800" dirty="0">
                <a:solidFill>
                  <a:schemeClr val="tx2"/>
                </a:solidFill>
              </a:rPr>
              <a:t>Организация работы</a:t>
            </a:r>
          </a:p>
          <a:p>
            <a:r>
              <a:rPr lang="ru-RU" sz="1800" dirty="0">
                <a:solidFill>
                  <a:schemeClr val="tx2"/>
                </a:solidFill>
              </a:rPr>
              <a:t>Ограниченность ресурсов</a:t>
            </a:r>
          </a:p>
          <a:p>
            <a:r>
              <a:rPr lang="ru-RU" sz="1800" dirty="0">
                <a:solidFill>
                  <a:schemeClr val="tx2"/>
                </a:solidFill>
              </a:rPr>
              <a:t>Компромиссы в рамках реализации идей</a:t>
            </a:r>
          </a:p>
          <a:p>
            <a:r>
              <a:rPr lang="ru-RU" sz="1800" dirty="0">
                <a:solidFill>
                  <a:schemeClr val="tx2"/>
                </a:solidFill>
              </a:rPr>
              <a:t>Нехватка необходимых компетенций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B105340-22AC-40E0-8167-915C9267AF3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0441" y="6522756"/>
            <a:ext cx="10717187" cy="0"/>
          </a:xfrm>
          <a:prstGeom prst="line">
            <a:avLst/>
          </a:prstGeom>
          <a:ln w="12700" cap="sq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A7CA12E-1C57-4ACE-A7E7-D354C3A86F9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829917" y="6400800"/>
            <a:ext cx="338328" cy="240175"/>
            <a:chOff x="4089400" y="933450"/>
            <a:chExt cx="338328" cy="341938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1BC7BA3-237F-487F-9ED7-B4FA6FFEF76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EF731D-772B-4739-912F-450E4BB212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0317" y="6358697"/>
            <a:ext cx="12985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16" y="192663"/>
            <a:ext cx="2590800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4031" y="710467"/>
            <a:ext cx="66865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6403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58048B4-3F65-4EB9-ABA8-099353BE870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AE2FDE4-8ECB-4D0B-B871-D4EE526064C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Изображение выглядит как рисунок, искусство, картина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FB2B9CF7-9313-EEC3-AE73-4113D795E97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338D7F-E3F3-C473-5A62-085A9D7299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568" y="1169982"/>
            <a:ext cx="10530318" cy="1432541"/>
          </a:xfrm>
        </p:spPr>
        <p:txBody>
          <a:bodyPr anchor="b">
            <a:normAutofit/>
          </a:bodyPr>
          <a:lstStyle/>
          <a:p>
            <a:pPr algn="l"/>
            <a:r>
              <a:rPr lang="ru-RU" sz="8000" dirty="0">
                <a:solidFill>
                  <a:schemeClr val="tx2"/>
                </a:solidFill>
              </a:rPr>
              <a:t>Цели и задачи проекта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70B42E3-1028-E9ED-D765-A93E4A44C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567" y="4067745"/>
            <a:ext cx="10530318" cy="1949813"/>
          </a:xfrm>
        </p:spPr>
        <p:txBody>
          <a:bodyPr anchor="t">
            <a:normAutofit/>
          </a:bodyPr>
          <a:lstStyle/>
          <a:p>
            <a:pPr algn="l"/>
            <a:r>
              <a:rPr lang="ru-RU" sz="2200" dirty="0">
                <a:solidFill>
                  <a:schemeClr val="tx2"/>
                </a:solidFill>
              </a:rPr>
              <a:t>Создание игрового прототипа с </a:t>
            </a:r>
            <a:r>
              <a:rPr lang="ru-RU" sz="2200" dirty="0" err="1">
                <a:solidFill>
                  <a:schemeClr val="tx2"/>
                </a:solidFill>
              </a:rPr>
              <a:t>играбельной</a:t>
            </a:r>
            <a:r>
              <a:rPr lang="ru-RU" sz="2200" dirty="0">
                <a:solidFill>
                  <a:schemeClr val="tx2"/>
                </a:solidFill>
              </a:rPr>
              <a:t> первой локацией, содержащего 3D визуализацию и все игровые механики. Отрисовка концепт составляющей игры. </a:t>
            </a:r>
          </a:p>
        </p:txBody>
      </p:sp>
      <p:cxnSp>
        <p:nvCxnSpPr>
          <p:cNvPr id="12" name="Straight Connector 20">
            <a:extLst>
              <a:ext uri="{FF2B5EF4-FFF2-40B4-BE49-F238E27FC236}">
                <a16:creationId xmlns:a16="http://schemas.microsoft.com/office/drawing/2014/main" id="{3BB22FAF-4B4F-40B1-97FF-67CD036C89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0441" y="6522756"/>
            <a:ext cx="10717187" cy="0"/>
          </a:xfrm>
          <a:prstGeom prst="line">
            <a:avLst/>
          </a:prstGeom>
          <a:ln w="12700" cap="sq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22">
            <a:extLst>
              <a:ext uri="{FF2B5EF4-FFF2-40B4-BE49-F238E27FC236}">
                <a16:creationId xmlns:a16="http://schemas.microsoft.com/office/drawing/2014/main" id="{18488D89-E3BB-4E60-BF44-5F0BE92E3F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829917" y="6400800"/>
            <a:ext cx="338328" cy="240175"/>
            <a:chOff x="4089400" y="933450"/>
            <a:chExt cx="338328" cy="341938"/>
          </a:xfrm>
        </p:grpSpPr>
        <p:cxnSp>
          <p:nvCxnSpPr>
            <p:cNvPr id="14" name="Straight Connector 23">
              <a:extLst>
                <a:ext uri="{FF2B5EF4-FFF2-40B4-BE49-F238E27FC236}">
                  <a16:creationId xmlns:a16="http://schemas.microsoft.com/office/drawing/2014/main" id="{98FA7B87-C151-46CF-9E07-DD4FD97175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24">
              <a:extLst>
                <a:ext uri="{FF2B5EF4-FFF2-40B4-BE49-F238E27FC236}">
                  <a16:creationId xmlns:a16="http://schemas.microsoft.com/office/drawing/2014/main" id="{E99EB480-500C-4A3E-BED3-513B88DB01E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0509" y="6403225"/>
            <a:ext cx="12985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23" y="172566"/>
            <a:ext cx="2590800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596" y="658341"/>
            <a:ext cx="66865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7567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Объект 30">
            <a:extLst>
              <a:ext uri="{FF2B5EF4-FFF2-40B4-BE49-F238E27FC236}">
                <a16:creationId xmlns:a16="http://schemas.microsoft.com/office/drawing/2014/main" id="{AAF5DC19-AFEB-890B-B9C2-13892A1620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0820613"/>
              </p:ext>
            </p:extLst>
          </p:nvPr>
        </p:nvGraphicFramePr>
        <p:xfrm>
          <a:off x="-86049" y="0"/>
          <a:ext cx="12278049" cy="690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4" r:id="rId3" imgW="27661340" imgH="15565211" progId="">
                  <p:embed/>
                </p:oleObj>
              </mc:Choice>
              <mc:Fallback>
                <p:oleObj r:id="rId3" imgW="27661340" imgH="15565211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86049" y="0"/>
                        <a:ext cx="12278049" cy="690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" name="Рисунок 29" descr="Изображение выглядит как текст, снимок экрана,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FC9F10B0-2A6C-5031-D532-B13B0C1D3EB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35" y="1104900"/>
            <a:ext cx="3825821" cy="5505450"/>
          </a:xfrm>
          <a:prstGeom prst="rect">
            <a:avLst/>
          </a:prstGeom>
        </p:spPr>
      </p:pic>
      <p:pic>
        <p:nvPicPr>
          <p:cNvPr id="34" name="Рисунок 33" descr="Изображение выглядит как одежда, мультфильм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658C8EC7-9A2D-CC2C-57A8-167855A4EEB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169" y="0"/>
            <a:ext cx="4963800" cy="68580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3ADAF855-1AFD-9471-BE8D-35CAF636B81D}"/>
              </a:ext>
            </a:extLst>
          </p:cNvPr>
          <p:cNvSpPr txBox="1"/>
          <p:nvPr/>
        </p:nvSpPr>
        <p:spPr>
          <a:xfrm>
            <a:off x="136524" y="83175"/>
            <a:ext cx="750128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solidFill>
                  <a:schemeClr val="tx2"/>
                </a:solidFill>
                <a:latin typeface="+mj-lt"/>
              </a:rPr>
              <a:t>Структура работы в проекте</a:t>
            </a:r>
            <a:endParaRPr lang="ru-RU" sz="4400" dirty="0">
              <a:latin typeface="+mj-lt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0751" y="6457950"/>
            <a:ext cx="12985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3078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58048B4-3F65-4EB9-ABA8-099353BE870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AE2FDE4-8ECB-4D0B-B871-D4EE526064C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Изображение выглядит как рисунок, искусство, картина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FB2B9CF7-9313-EEC3-AE73-4113D795E97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338D7F-E3F3-C473-5A62-085A9D7299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568" y="1169982"/>
            <a:ext cx="11211782" cy="2736390"/>
          </a:xfrm>
        </p:spPr>
        <p:txBody>
          <a:bodyPr anchor="b">
            <a:normAutofit/>
          </a:bodyPr>
          <a:lstStyle/>
          <a:p>
            <a:pPr algn="l"/>
            <a:r>
              <a:rPr lang="ru-RU" sz="5400" dirty="0">
                <a:solidFill>
                  <a:schemeClr val="tx2"/>
                </a:solidFill>
              </a:rPr>
              <a:t>Планируемый продуктовый результат: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70B42E3-1028-E9ED-D765-A93E4A44C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567" y="4067745"/>
            <a:ext cx="10530318" cy="1949813"/>
          </a:xfrm>
        </p:spPr>
        <p:txBody>
          <a:bodyPr anchor="t">
            <a:normAutofit/>
          </a:bodyPr>
          <a:lstStyle/>
          <a:p>
            <a:pPr algn="l"/>
            <a:r>
              <a:rPr lang="ru-RU" dirty="0">
                <a:solidFill>
                  <a:schemeClr val="tx2"/>
                </a:solidFill>
              </a:rPr>
              <a:t>Готовый к </a:t>
            </a:r>
            <a:r>
              <a:rPr lang="ru-RU" dirty="0" err="1">
                <a:solidFill>
                  <a:schemeClr val="tx2"/>
                </a:solidFill>
              </a:rPr>
              <a:t>плейтестам</a:t>
            </a:r>
            <a:r>
              <a:rPr lang="ru-RU" dirty="0">
                <a:solidFill>
                  <a:schemeClr val="tx2"/>
                </a:solidFill>
              </a:rPr>
              <a:t> прототип.</a:t>
            </a:r>
          </a:p>
        </p:txBody>
      </p:sp>
      <p:cxnSp>
        <p:nvCxnSpPr>
          <p:cNvPr id="12" name="Straight Connector 20">
            <a:extLst>
              <a:ext uri="{FF2B5EF4-FFF2-40B4-BE49-F238E27FC236}">
                <a16:creationId xmlns:a16="http://schemas.microsoft.com/office/drawing/2014/main" id="{3BB22FAF-4B4F-40B1-97FF-67CD036C89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0441" y="6522756"/>
            <a:ext cx="10717187" cy="0"/>
          </a:xfrm>
          <a:prstGeom prst="line">
            <a:avLst/>
          </a:prstGeom>
          <a:ln w="12700" cap="sq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22">
            <a:extLst>
              <a:ext uri="{FF2B5EF4-FFF2-40B4-BE49-F238E27FC236}">
                <a16:creationId xmlns:a16="http://schemas.microsoft.com/office/drawing/2014/main" id="{18488D89-E3BB-4E60-BF44-5F0BE92E3F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829917" y="6400800"/>
            <a:ext cx="338328" cy="240175"/>
            <a:chOff x="4089400" y="933450"/>
            <a:chExt cx="338328" cy="341938"/>
          </a:xfrm>
        </p:grpSpPr>
        <p:cxnSp>
          <p:nvCxnSpPr>
            <p:cNvPr id="14" name="Straight Connector 23">
              <a:extLst>
                <a:ext uri="{FF2B5EF4-FFF2-40B4-BE49-F238E27FC236}">
                  <a16:creationId xmlns:a16="http://schemas.microsoft.com/office/drawing/2014/main" id="{98FA7B87-C151-46CF-9E07-DD4FD97175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24">
              <a:extLst>
                <a:ext uri="{FF2B5EF4-FFF2-40B4-BE49-F238E27FC236}">
                  <a16:creationId xmlns:a16="http://schemas.microsoft.com/office/drawing/2014/main" id="{E99EB480-500C-4A3E-BED3-513B88DB01E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123" y="6328552"/>
            <a:ext cx="12985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96" y="202711"/>
            <a:ext cx="2590800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4321" y="690370"/>
            <a:ext cx="66865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323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70D397FF-6030-483F-66B4-284011C269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1628167"/>
              </p:ext>
            </p:extLst>
          </p:nvPr>
        </p:nvGraphicFramePr>
        <p:xfrm>
          <a:off x="-141739" y="-58737"/>
          <a:ext cx="12416289" cy="6986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5" r:id="rId3" imgW="27661340" imgH="15565211" progId="">
                  <p:embed/>
                </p:oleObj>
              </mc:Choice>
              <mc:Fallback>
                <p:oleObj r:id="rId3" imgW="27661340" imgH="15565211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41739" y="-58737"/>
                        <a:ext cx="12416289" cy="6986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04725F26-26D0-E603-E6EC-22DE5ECDFC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5296924"/>
              </p:ext>
            </p:extLst>
          </p:nvPr>
        </p:nvGraphicFramePr>
        <p:xfrm>
          <a:off x="1" y="986846"/>
          <a:ext cx="10299559" cy="58711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6" r:id="rId5" imgW="21826743" imgH="12771800" progId="">
                  <p:embed/>
                </p:oleObj>
              </mc:Choice>
              <mc:Fallback>
                <p:oleObj r:id="rId5" imgW="21826743" imgH="12771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" y="986846"/>
                        <a:ext cx="10299559" cy="58711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6338D7F-E3F3-C473-5A62-085A9D72998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665932" cy="98684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6600" dirty="0">
                <a:solidFill>
                  <a:schemeClr val="tx2"/>
                </a:solidFill>
              </a:rPr>
              <a:t>Промежуточные результаты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0509" y="6187377"/>
            <a:ext cx="12985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9974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0F59DFDC-8D56-6772-8632-127BABAB05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3314550"/>
              </p:ext>
            </p:extLst>
          </p:nvPr>
        </p:nvGraphicFramePr>
        <p:xfrm>
          <a:off x="-97334" y="0"/>
          <a:ext cx="12289334" cy="691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" r:id="rId3" imgW="27661340" imgH="15565211" progId="">
                  <p:embed/>
                </p:oleObj>
              </mc:Choice>
              <mc:Fallback>
                <p:oleObj r:id="rId3" imgW="27661340" imgH="15565211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97334" y="0"/>
                        <a:ext cx="12289334" cy="6915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02D30F29-92F4-F908-9D4B-4C4CD90DE1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5286878"/>
              </p:ext>
            </p:extLst>
          </p:nvPr>
        </p:nvGraphicFramePr>
        <p:xfrm>
          <a:off x="628650" y="884255"/>
          <a:ext cx="9771394" cy="58883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0" r:id="rId5" imgW="21826743" imgH="12771800" progId="">
                  <p:embed/>
                </p:oleObj>
              </mc:Choice>
              <mc:Fallback>
                <p:oleObj r:id="rId5" imgW="21826743" imgH="12771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8650" y="884255"/>
                        <a:ext cx="9771394" cy="58883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B25FA226-C40B-127F-D730-5C4527CE5092}"/>
              </a:ext>
            </a:extLst>
          </p:cNvPr>
          <p:cNvSpPr txBox="1">
            <a:spLocks/>
          </p:cNvSpPr>
          <p:nvPr/>
        </p:nvSpPr>
        <p:spPr>
          <a:xfrm>
            <a:off x="100483" y="0"/>
            <a:ext cx="12665932" cy="8842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6600" dirty="0">
                <a:solidFill>
                  <a:schemeClr val="tx2"/>
                </a:solidFill>
              </a:rPr>
              <a:t>Промежуточные результаты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0316" y="6342936"/>
            <a:ext cx="12985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201583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</TotalTime>
  <Words>177</Words>
  <Application>Microsoft Office PowerPoint</Application>
  <PresentationFormat>Широкоэкранный</PresentationFormat>
  <Paragraphs>26</Paragraphs>
  <Slides>12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0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Тема Office</vt:lpstr>
      <vt:lpstr>Проект группы игровых проектов  Lifelong dream</vt:lpstr>
      <vt:lpstr>USP</vt:lpstr>
      <vt:lpstr>Актуальность проекта</vt:lpstr>
      <vt:lpstr>Проблематика проекта</vt:lpstr>
      <vt:lpstr>Цели и задачи проекта</vt:lpstr>
      <vt:lpstr>Презентация PowerPoint</vt:lpstr>
      <vt:lpstr>Планируемый продуктовый результат: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группы игровых проектов Lifelong dream</dc:title>
  <dc:creator>Korniyasov Ilya</dc:creator>
  <cp:lastModifiedBy>Wini Foror</cp:lastModifiedBy>
  <cp:revision>23</cp:revision>
  <dcterms:created xsi:type="dcterms:W3CDTF">2024-10-06T18:42:19Z</dcterms:created>
  <dcterms:modified xsi:type="dcterms:W3CDTF">2025-05-18T16:01:47Z</dcterms:modified>
</cp:coreProperties>
</file>

<file path=docProps/thumbnail.jpeg>
</file>